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1EF42-3EC5-4E5D-9F78-E6B3A1695A7A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3B3A-1310-453F-8E65-A2D4A6298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A454E8-127B-4D5F-8887-8FDB40E6E8D6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4719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99D4-B08E-4E5F-A630-C5B8AC51F3F1}" type="slidenum">
              <a:rPr lang="es-UY" altLang="ru-RU"/>
              <a:pPr>
                <a:defRPr/>
              </a:pPr>
              <a:t>‹#›</a:t>
            </a:fld>
            <a:endParaRPr lang="es-UY" altLang="ru-RU"/>
          </a:p>
        </p:txBody>
      </p:sp>
    </p:spTree>
    <p:extLst>
      <p:ext uri="{BB962C8B-B14F-4D97-AF65-F5344CB8AC3E}">
        <p14:creationId xmlns:p14="http://schemas.microsoft.com/office/powerpoint/2010/main" val="278681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título del patrón</a:t>
            </a:r>
            <a:endParaRPr lang="es-UY" altLang="ru-RU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  <a:endParaRPr lang="es-UY" altLang="ru-RU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64EFE12-DA19-4F9D-B858-41238A7A74A7}" type="slidenum">
              <a:rPr lang="es-UY" altLang="ru-RU"/>
              <a:pPr>
                <a:defRPr/>
              </a:pPr>
              <a:t>‹#›</a:t>
            </a:fld>
            <a:endParaRPr lang="es-UY" altLang="ru-RU"/>
          </a:p>
        </p:txBody>
      </p:sp>
    </p:spTree>
    <p:extLst>
      <p:ext uri="{BB962C8B-B14F-4D97-AF65-F5344CB8AC3E}">
        <p14:creationId xmlns:p14="http://schemas.microsoft.com/office/powerpoint/2010/main" val="398512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373063" y="260350"/>
            <a:ext cx="8520112" cy="720725"/>
          </a:xfrm>
        </p:spPr>
        <p:txBody>
          <a:bodyPr/>
          <a:lstStyle/>
          <a:p>
            <a:pPr eaLnBrk="1" hangingPunct="1"/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Кошторис витрат на  послуги з управління багатоквартирним житловим будинком та перелік складових послуги</a:t>
            </a:r>
            <a:r>
              <a:rPr lang="uk-UA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1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 з 15 листопада 2019 року</a:t>
            </a:r>
            <a:endParaRPr lang="ru-RU" altLang="ru-RU" sz="16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692696"/>
            <a:ext cx="8785225" cy="648121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dirty="0" smtClean="0">
                <a:latin typeface="Times New Roman" panose="02020603050405020304" pitchFamily="18" charset="0"/>
              </a:rPr>
              <a:t> </a:t>
            </a:r>
            <a:r>
              <a:rPr lang="uk-UA" altLang="ru-RU" sz="18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середня вартість  послуги з управління становить  -   3,9144 грн.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8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максимальна вартість - 4,7903 грн. мінімальна  -  2,2531 грн.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180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18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50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5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Технічне обслуговування внутрішньо будинкових мереж водопостачання,         теплопостачання, електропостачання, водовідведення та зливової каналізації, газопостачання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. Технічне обслуговування ліфтів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  Обслуговування димових та    вентиляційних каналів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 .  Поточний ремонт конструктивних елементів, технічних пристроїв будинків та іншого спільного майна багатоквартирного будинку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5.  Поточний ремонт </a:t>
            </a:r>
            <a:r>
              <a:rPr lang="uk-UA" altLang="ru-RU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внутрішньобудинкових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мереж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6. Прибирання прибудинкової території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7. Прибирання і вивезення снігу, посипання частини прибудинкової території, призначеної для  проходу та проїзду </a:t>
            </a:r>
            <a:r>
              <a:rPr lang="uk-UA" altLang="ru-RU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протиожиледними</a:t>
            </a: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сумішами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8. Дератизація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9. Придбання електричної енергії для освітлення місць загального користування, живлення ліфтів та забезпечення функціонування іншого спільного майна багатоквартирного будинку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uk-UA" altLang="ru-RU" sz="1600" b="1" dirty="0" smtClean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6"/>
            <a:ext cx="1571204" cy="11247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940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>
                <a:alpha val="14999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>
                <a:alpha val="14999"/>
              </a:scheme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Презинтація за 2017рік</Template>
  <TotalTime>11339</TotalTime>
  <Words>135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                 Кошторис витрат на  послуги з управління багатоквартирним житловим будинком та перелік складових послуги діє з 15 листопада 2019 року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роботи за 2020</dc:title>
  <dc:creator>SMART</dc:creator>
  <dc:description>_x000d__x000d__x000d__x000d__x000d_            Кошторис витрат на  послуги з управління багатоквартирним житловим будинком та перелік складових послуги_x000d_діє з 15 листопада 2019 року</dc:description>
  <cp:lastModifiedBy>88</cp:lastModifiedBy>
  <cp:revision>794</cp:revision>
  <cp:lastPrinted>2021-02-05T10:20:42Z</cp:lastPrinted>
  <dcterms:created xsi:type="dcterms:W3CDTF">2018-01-25T14:35:07Z</dcterms:created>
  <dcterms:modified xsi:type="dcterms:W3CDTF">2021-07-09T11:00:18Z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Аналіз роботи за 2020</vt:lpwstr>
  </property>
  <property fmtid="{D5CDD505-2E9C-101B-9397-08002B2CF9AE}" pid="3" name="SlideDescription">
    <vt:lpwstr>_x000d__x000d__x000d__x000d__x000d_            Кошторис витрат на  послуги з управління багатоквартирним житловим будинком та перелік складових послуги_x000d_діє з 15 листопада 2019 року</vt:lpwstr>
  </property>
</Properties>
</file>