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96" y="21682"/>
            <a:ext cx="9173096" cy="6836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" y="-9292"/>
            <a:ext cx="9131643" cy="68672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96" y="0"/>
            <a:ext cx="917309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02" y="0"/>
            <a:ext cx="92696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4" y="0"/>
            <a:ext cx="91688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" y="0"/>
            <a:ext cx="90684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02" y="0"/>
            <a:ext cx="92696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3" y="0"/>
            <a:ext cx="915226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04" y="-214338"/>
            <a:ext cx="9188204" cy="70723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83"/>
            <a:ext cx="9144000" cy="69013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96" y="21682"/>
            <a:ext cx="9173095" cy="6836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45" y="0"/>
            <a:ext cx="91854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87" y="0"/>
            <a:ext cx="92357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87" y="0"/>
            <a:ext cx="92357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45" y="0"/>
            <a:ext cx="91854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10" y="0"/>
            <a:ext cx="93208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72" y="-58854"/>
            <a:ext cx="9254172" cy="70597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96" y="0"/>
            <a:ext cx="917309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42" y="0"/>
            <a:ext cx="930368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VK</dc:creator>
  <cp:lastModifiedBy>VKocuk</cp:lastModifiedBy>
  <cp:revision>1</cp:revision>
  <dcterms:created xsi:type="dcterms:W3CDTF">2022-12-02T08:53:46Z</dcterms:created>
  <dcterms:modified xsi:type="dcterms:W3CDTF">2022-12-02T09:01:38Z</dcterms:modified>
</cp:coreProperties>
</file>