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59" autoAdjust="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684" y="0"/>
            <a:ext cx="93036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1373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774" y="0"/>
            <a:ext cx="92357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09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683"/>
            <a:ext cx="9144000" cy="69013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268"/>
            <a:ext cx="9144000" cy="69385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074"/>
            <a:ext cx="9144000" cy="69261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" y="0"/>
            <a:ext cx="9131643" cy="68672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44" y="0"/>
            <a:ext cx="9164743" cy="68425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659"/>
            <a:ext cx="9144000" cy="696331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683"/>
            <a:ext cx="9144000" cy="6901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049"/>
            <a:ext cx="9144000" cy="69880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24" y="0"/>
            <a:ext cx="91688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" y="0"/>
            <a:ext cx="9131643" cy="68672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268"/>
            <a:ext cx="9144000" cy="693853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049"/>
            <a:ext cx="9144000" cy="698809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" y="0"/>
            <a:ext cx="9131643" cy="686729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049"/>
            <a:ext cx="9144000" cy="698809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10"/>
            <a:ext cx="9144000" cy="68443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887" y="0"/>
            <a:ext cx="92357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887" y="0"/>
            <a:ext cx="92357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65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30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544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PresentationFormat>Экран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VK</dc:creator>
  <cp:lastModifiedBy>VKocuk</cp:lastModifiedBy>
  <cp:revision>2</cp:revision>
  <dcterms:created xsi:type="dcterms:W3CDTF">2022-12-01T12:47:07Z</dcterms:created>
  <dcterms:modified xsi:type="dcterms:W3CDTF">2022-12-01T14:00:01Z</dcterms:modified>
</cp:coreProperties>
</file>